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5" r:id="rId10"/>
    <p:sldId id="284" r:id="rId11"/>
    <p:sldId id="261" r:id="rId12"/>
    <p:sldId id="278" r:id="rId13"/>
    <p:sldId id="279" r:id="rId14"/>
    <p:sldId id="269" r:id="rId15"/>
    <p:sldId id="270" r:id="rId16"/>
    <p:sldId id="283" r:id="rId17"/>
    <p:sldId id="281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40E54D-E7F4-B37E-413F-526103B54668}"/>
              </a:ext>
            </a:extLst>
          </p:cNvPr>
          <p:cNvSpPr txBox="1"/>
          <p:nvPr/>
        </p:nvSpPr>
        <p:spPr>
          <a:xfrm>
            <a:off x="424873" y="1690688"/>
            <a:ext cx="481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in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it consist of?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Universal function approximator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choices for activation functions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48 &amp; 49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See influence of activation functions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  <a:blipFill>
                <a:blip r:embed="rId2"/>
                <a:stretch>
                  <a:fillRect l="-164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4" y="11940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loser Look at Neurons – Curiosity Killed The Cation">
            <a:extLst>
              <a:ext uri="{FF2B5EF4-FFF2-40B4-BE49-F238E27FC236}">
                <a16:creationId xmlns:a16="http://schemas.microsoft.com/office/drawing/2014/main" id="{CAFC1DFE-A426-A450-7A30-56DC1BD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4" y="4597235"/>
            <a:ext cx="3491356" cy="19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Adam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view of PyTorch Autograd Engine | PyTorch">
            <a:extLst>
              <a:ext uri="{FF2B5EF4-FFF2-40B4-BE49-F238E27FC236}">
                <a16:creationId xmlns:a16="http://schemas.microsoft.com/office/drawing/2014/main" id="{1A84B068-2B6D-B618-9321-A55455C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00" y="2898556"/>
            <a:ext cx="4701975" cy="37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CE3C4-ACEE-71C0-64D0-F8C2186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DD8D9A-437B-5C85-56D4-EBBC73E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Learning-rate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40FFAA-501B-5509-271E-33B197EB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997" y="2023487"/>
            <a:ext cx="5036378" cy="37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341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20</cp:revision>
  <dcterms:created xsi:type="dcterms:W3CDTF">2024-12-19T18:26:23Z</dcterms:created>
  <dcterms:modified xsi:type="dcterms:W3CDTF">2025-01-05T23:05:08Z</dcterms:modified>
</cp:coreProperties>
</file>